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2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B097BE-27ED-F905-2237-8B45D26E73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68404CA-6054-6B41-7C8F-763B397B3B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4235DA6-D4FD-82DC-10BE-B18DAC6D5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5646-2341-420C-A087-2F00AFF19543}" type="datetimeFigureOut">
              <a:rPr kumimoji="1" lang="ja-JP" altLang="en-US" smtClean="0"/>
              <a:t>2024/4/17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A9C59E-A037-69C7-0DA6-F6868FB52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9CD62C-B16F-4662-9245-5FC664178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22BF-3D7F-4426-8EEA-868A186AC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4315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A8C637-51F6-F567-E769-B0A173852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BD96BB1-AE8F-3669-8B67-9578405B7B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179B89-725B-2E07-708E-C30BAF09B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5646-2341-420C-A087-2F00AFF19543}" type="datetimeFigureOut">
              <a:rPr kumimoji="1" lang="ja-JP" altLang="en-US" smtClean="0"/>
              <a:t>2024/4/17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BE1692-7E21-2BFA-18E3-6306605DF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1D7485D-6EE4-6D27-92D7-02AC04A07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22BF-3D7F-4426-8EEA-868A186AC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999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7D4D784-0AA5-4523-FBB4-85F66B5825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25F9002-5FB1-6E16-C19C-1BB268A99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9629358-C5F8-0DFA-353F-906343BFD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5646-2341-420C-A087-2F00AFF19543}" type="datetimeFigureOut">
              <a:rPr kumimoji="1" lang="ja-JP" altLang="en-US" smtClean="0"/>
              <a:t>2024/4/17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0CA3C4-14B5-3BA6-2662-AE77F65C9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4C6047-AC68-2725-917C-76FADF443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22BF-3D7F-4426-8EEA-868A186AC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4258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DC7D12-C5C5-7237-3268-600FA66F8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D4B7CB5-1F39-A9A1-AD0B-0189605CA5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8268C47-D864-1A38-CF44-FEE9F857F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5646-2341-420C-A087-2F00AFF19543}" type="datetimeFigureOut">
              <a:rPr kumimoji="1" lang="ja-JP" altLang="en-US" smtClean="0"/>
              <a:t>2024/4/17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1B3EED-F189-FF59-D342-B83E7D275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3F35E47-B5D7-F652-8AB7-AC8E9C2B6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22BF-3D7F-4426-8EEA-868A186AC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8060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88E44F-2CED-2256-85BF-82EC8E1A4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62CA36-5440-DDF6-D0FF-EE3C1397D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16CC67-A095-A06F-DBAD-06D3060CB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5646-2341-420C-A087-2F00AFF19543}" type="datetimeFigureOut">
              <a:rPr kumimoji="1" lang="ja-JP" altLang="en-US" smtClean="0"/>
              <a:t>2024/4/17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E3B814-8A11-2F78-B606-78DF1BF5E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07FC02-90C4-17B8-B0A2-FB3D7E5AB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22BF-3D7F-4426-8EEA-868A186AC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92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DD2877-E2F1-B5E7-0931-40887C218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BD7C380-E012-7BE2-C822-BC9092719E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3C1DB8C-6CA1-C2CB-31C4-AE5FD776EB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6AE49AA-8913-AF03-BF14-200F89087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5646-2341-420C-A087-2F00AFF19543}" type="datetimeFigureOut">
              <a:rPr kumimoji="1" lang="ja-JP" altLang="en-US" smtClean="0"/>
              <a:t>2024/4/17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EECF885-2C4A-75DB-A751-0A3CD2BAA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CBD26BB-DCFF-C170-26D0-A49859934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22BF-3D7F-4426-8EEA-868A186AC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2175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5AF61E-269D-CEEB-80AC-A9922337E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94C8C7D-640D-3302-32F7-8CE32220E9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F61ED2E-8E7E-CC1E-8D39-E9B7D21695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957827F-5D3A-8C9F-F88C-788918A94C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BAC7756-443E-8245-60B5-BC02BBE12F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DE5FC12-6F1E-6947-AAF7-8E52646E0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5646-2341-420C-A087-2F00AFF19543}" type="datetimeFigureOut">
              <a:rPr kumimoji="1" lang="ja-JP" altLang="en-US" smtClean="0"/>
              <a:t>2024/4/17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C9214D7-26EC-3621-23EB-51F187B4E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6E5FF27-0FD9-293B-3F88-66A4CA36C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22BF-3D7F-4426-8EEA-868A186AC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77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928462-ACCE-25AC-D844-478D9FA6D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0BC56C4-FACB-44F1-46D2-7CB2F5D1C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5646-2341-420C-A087-2F00AFF19543}" type="datetimeFigureOut">
              <a:rPr kumimoji="1" lang="ja-JP" altLang="en-US" smtClean="0"/>
              <a:t>2024/4/17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F10CE1F-4A20-A55C-166E-E8CA127D1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2E77524-1FA3-BF3B-4FF1-2F5CE5DCD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22BF-3D7F-4426-8EEA-868A186AC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491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92DAFD6-45CA-E750-ED62-20F0CE510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5646-2341-420C-A087-2F00AFF19543}" type="datetimeFigureOut">
              <a:rPr kumimoji="1" lang="ja-JP" altLang="en-US" smtClean="0"/>
              <a:t>2024/4/17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BA3A649-E76B-6A92-3058-E806F8A07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50BA392-3D24-7106-4260-69AD744B2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22BF-3D7F-4426-8EEA-868A186AC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332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DEA0AE-898D-E029-2E2C-7F7F0CC8D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829D344-7FF0-72A2-AC81-3A754FB367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4EFDF3C-B824-AB52-628D-0F413F05A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592891B-BDAA-A3D5-BFBD-810E104E0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5646-2341-420C-A087-2F00AFF19543}" type="datetimeFigureOut">
              <a:rPr kumimoji="1" lang="ja-JP" altLang="en-US" smtClean="0"/>
              <a:t>2024/4/17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1FAF1D0-766B-E742-B65F-7837FDBA3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F5EFD1-AD9C-5649-2323-F67C6EF81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22BF-3D7F-4426-8EEA-868A186AC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1339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D0708A-F4D4-3617-9487-84B34D24C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B4C93BB-D7E5-4415-07C3-D10767AAF1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89C5469-79E3-394E-D4E1-AE774ABCF2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4D4ED29-AA7E-417A-6B21-AF65EA8D3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5646-2341-420C-A087-2F00AFF19543}" type="datetimeFigureOut">
              <a:rPr kumimoji="1" lang="ja-JP" altLang="en-US" smtClean="0"/>
              <a:t>2024/4/17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ADD6160-31A5-C472-89E5-DBB66D937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AB02B5A-F68A-F5A9-AF8D-646C76D35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22BF-3D7F-4426-8EEA-868A186AC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738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59C9BAC-4A90-CAF7-1ED6-420FE43E2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5F717FB-2EFA-1CD7-CCE7-17339D255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4C8A4C-6D08-C0F9-BFBF-6ED0BDAB83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F5646-2341-420C-A087-2F00AFF19543}" type="datetimeFigureOut">
              <a:rPr kumimoji="1" lang="ja-JP" altLang="en-US" smtClean="0"/>
              <a:t>2024/4/17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CBF63D-7572-50C0-0749-6FA89D3A11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121797-DF20-44C9-012A-9BF225B580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622BF-3D7F-4426-8EEA-868A186AC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1610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FC22AD-16E2-5801-69C2-D50AE9F7B9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08844" y="1376214"/>
            <a:ext cx="7046038" cy="766762"/>
          </a:xfrm>
        </p:spPr>
        <p:txBody>
          <a:bodyPr>
            <a:normAutofit/>
          </a:bodyPr>
          <a:lstStyle/>
          <a:p>
            <a:r>
              <a:rPr kumimoji="1" lang="ja-JP" altLang="en-US" sz="4800" b="1" dirty="0"/>
              <a:t>日本義肢装具士協会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4201F8E-B0FE-DB34-E084-EE37F5DA0C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17182"/>
            <a:ext cx="9144000" cy="2481194"/>
          </a:xfr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kumimoji="1" lang="en-US" altLang="ja-JP" dirty="0"/>
          </a:p>
          <a:p>
            <a:r>
              <a:rPr lang="en-US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C O I </a:t>
            </a: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開示</a:t>
            </a:r>
            <a:endParaRPr lang="en-US" altLang="ja-JP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dirty="0"/>
          </a:p>
          <a:p>
            <a:r>
              <a:rPr kumimoji="1" lang="ja-JP" altLang="en-US" b="1" dirty="0">
                <a:solidFill>
                  <a:srgbClr val="FFFF00"/>
                </a:solidFill>
              </a:rPr>
              <a:t>筆頭発表者名：義肢 </a:t>
            </a:r>
            <a:r>
              <a:rPr lang="ja-JP" altLang="en-US" b="1" dirty="0">
                <a:solidFill>
                  <a:srgbClr val="FFFF00"/>
                </a:solidFill>
              </a:rPr>
              <a:t>太郎</a:t>
            </a:r>
            <a:endParaRPr kumimoji="1" lang="ja-JP" altLang="en-US" b="1" dirty="0">
              <a:solidFill>
                <a:srgbClr val="FFFF00"/>
              </a:solidFill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A631E7FE-B5AC-EF27-C39F-362C0BDB3F2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2456" y="1112200"/>
            <a:ext cx="1473985" cy="93338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- 本演題の発表に関して開示すべき COI はありません">
            <a:extLst>
              <a:ext uri="{FF2B5EF4-FFF2-40B4-BE49-F238E27FC236}">
                <a16:creationId xmlns:a16="http://schemas.microsoft.com/office/drawing/2014/main" id="{A3F7A87D-F226-9892-6CC6-13394956B198}"/>
              </a:ext>
            </a:extLst>
          </p:cNvPr>
          <p:cNvSpPr txBox="1"/>
          <p:nvPr/>
        </p:nvSpPr>
        <p:spPr>
          <a:xfrm>
            <a:off x="0" y="5355963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演題発表に関連し、発表者らに開示すべき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COI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関係にある企業はありません</a:t>
            </a:r>
          </a:p>
        </p:txBody>
      </p:sp>
      <p:sp>
        <p:nvSpPr>
          <p:cNvPr id="6" name="Text - 様式1-1）開示すべき COI がない場合">
            <a:extLst>
              <a:ext uri="{FF2B5EF4-FFF2-40B4-BE49-F238E27FC236}">
                <a16:creationId xmlns:a16="http://schemas.microsoft.com/office/drawing/2014/main" id="{762570F6-5B17-2530-4BFE-CC010E9176FF}"/>
              </a:ext>
            </a:extLst>
          </p:cNvPr>
          <p:cNvSpPr txBox="1"/>
          <p:nvPr/>
        </p:nvSpPr>
        <p:spPr>
          <a:xfrm>
            <a:off x="9074209" y="70942"/>
            <a:ext cx="304762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様式</a:t>
            </a:r>
            <a:r>
              <a:rPr lang="en-US" altLang="ja-JP" sz="15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開示すべき </a:t>
            </a:r>
            <a:r>
              <a:rPr lang="en-US" altLang="ja-JP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COI </a:t>
            </a:r>
            <a:r>
              <a:rPr lang="ja-JP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がない場合</a:t>
            </a:r>
            <a:endParaRPr lang="en-US" altLang="ja-JP" sz="1500" dirty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1500" dirty="0">
                <a:solidFill>
                  <a:srgbClr val="005F9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↑　利用時に削除ください</a:t>
            </a:r>
          </a:p>
        </p:txBody>
      </p:sp>
    </p:spTree>
    <p:extLst>
      <p:ext uri="{BB962C8B-B14F-4D97-AF65-F5344CB8AC3E}">
        <p14:creationId xmlns:p14="http://schemas.microsoft.com/office/powerpoint/2010/main" val="1259140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44201F8E-B0FE-DB34-E084-EE37F5DA0C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25154"/>
            <a:ext cx="9144000" cy="1728608"/>
          </a:xfr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en-US" altLang="ja-JP" sz="1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en-US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C O I </a:t>
            </a: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開示</a:t>
            </a:r>
            <a:endParaRPr lang="en-US" altLang="ja-JP" dirty="0"/>
          </a:p>
          <a:p>
            <a:r>
              <a:rPr kumimoji="1" lang="ja-JP" altLang="en-US" b="1" dirty="0">
                <a:solidFill>
                  <a:srgbClr val="FFFF00"/>
                </a:solidFill>
              </a:rPr>
              <a:t>筆頭発表者名：義肢 </a:t>
            </a:r>
            <a:r>
              <a:rPr lang="ja-JP" altLang="en-US" b="1" dirty="0">
                <a:solidFill>
                  <a:srgbClr val="FFFF00"/>
                </a:solidFill>
              </a:rPr>
              <a:t>太郎</a:t>
            </a:r>
            <a:endParaRPr kumimoji="1" lang="ja-JP" altLang="en-US" b="1" dirty="0">
              <a:solidFill>
                <a:srgbClr val="FFFF00"/>
              </a:solidFill>
            </a:endParaRPr>
          </a:p>
        </p:txBody>
      </p:sp>
      <p:sp>
        <p:nvSpPr>
          <p:cNvPr id="7" name="Text - 様式1-1）開示すべき COI がない場合">
            <a:extLst>
              <a:ext uri="{FF2B5EF4-FFF2-40B4-BE49-F238E27FC236}">
                <a16:creationId xmlns:a16="http://schemas.microsoft.com/office/drawing/2014/main" id="{87AC8BD4-1BEA-67E0-940B-190158DD829C}"/>
              </a:ext>
            </a:extLst>
          </p:cNvPr>
          <p:cNvSpPr txBox="1"/>
          <p:nvPr/>
        </p:nvSpPr>
        <p:spPr>
          <a:xfrm>
            <a:off x="9069399" y="70942"/>
            <a:ext cx="305243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様式２</a:t>
            </a:r>
            <a:r>
              <a:rPr lang="ja-JP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開示すべき </a:t>
            </a:r>
            <a:r>
              <a:rPr lang="en-US" altLang="ja-JP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COI </a:t>
            </a:r>
            <a:r>
              <a:rPr lang="ja-JP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がある場合</a:t>
            </a:r>
            <a:endParaRPr lang="en-US" altLang="ja-JP" sz="1500" dirty="0">
              <a:solidFill>
                <a:schemeClr val="tx1">
                  <a:lumMod val="50000"/>
                  <a:lumOff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1500" dirty="0">
                <a:solidFill>
                  <a:srgbClr val="005F9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↑　利用時に削除ください</a:t>
            </a: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F9C83B7F-1C0D-C5D3-B266-C6B5FF68DD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08844" y="591212"/>
            <a:ext cx="7046038" cy="766762"/>
          </a:xfrm>
        </p:spPr>
        <p:txBody>
          <a:bodyPr>
            <a:normAutofit/>
          </a:bodyPr>
          <a:lstStyle/>
          <a:p>
            <a:r>
              <a:rPr kumimoji="1" lang="ja-JP" altLang="en-US" sz="4800" b="1" dirty="0"/>
              <a:t>日本義肢装具士協会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41F23CEF-1FA7-5ED6-8981-B7DDC33A9C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2456" y="327198"/>
            <a:ext cx="1473985" cy="933383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3">
            <a:extLst>
              <a:ext uri="{FF2B5EF4-FFF2-40B4-BE49-F238E27FC236}">
                <a16:creationId xmlns:a16="http://schemas.microsoft.com/office/drawing/2014/main" id="{E0AF7877-499D-CC2C-BC1C-CD6CAF718334}"/>
              </a:ext>
            </a:extLst>
          </p:cNvPr>
          <p:cNvSpPr txBox="1">
            <a:spLocks noChangeArrowheads="1"/>
          </p:cNvSpPr>
          <p:nvPr/>
        </p:nvSpPr>
        <p:spPr>
          <a:xfrm>
            <a:off x="1003065" y="3210529"/>
            <a:ext cx="10513674" cy="3560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</a:pP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演題発表内容に関連し、筆頭および共同発表者が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開示す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べき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①顧問　　　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②株保有・利益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③特許使用料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④講演料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⑤原稿料　　　　　　　　　　　　 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⑥受託研究・共同研究費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⑦奨学寄付金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⑧寄付講座所属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⑨贈答品などの報酬　　　　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>
              <a:lnSpc>
                <a:spcPct val="80000"/>
              </a:lnSpc>
              <a:buFontTx/>
              <a:buNone/>
            </a:pP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DDA3A83E-DF44-2B68-0D31-219AE2EDDE14}"/>
              </a:ext>
            </a:extLst>
          </p:cNvPr>
          <p:cNvSpPr/>
          <p:nvPr/>
        </p:nvSpPr>
        <p:spPr>
          <a:xfrm>
            <a:off x="4058445" y="6306091"/>
            <a:ext cx="5307863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  <a:ea typeface="HGP創英角ｺﾞｼｯｸUB" panose="020B0900000000000000" pitchFamily="50" charset="-128"/>
              </a:rPr>
              <a:t>← 開示すべき内容が過去３年間にある項目のみ記載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7313B71-CE16-F011-A2D1-CBAC96D10D6B}"/>
              </a:ext>
            </a:extLst>
          </p:cNvPr>
          <p:cNvSpPr/>
          <p:nvPr/>
        </p:nvSpPr>
        <p:spPr>
          <a:xfrm>
            <a:off x="7269100" y="3753976"/>
            <a:ext cx="3919835" cy="1465338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（記載例）　</a:t>
            </a:r>
            <a:r>
              <a:rPr lang="ja-JP" altLang="en-US" sz="2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lang="en-US" altLang="ja-JP" sz="24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ct val="80000"/>
              </a:lnSpc>
            </a:pPr>
            <a:endParaRPr lang="en-US" altLang="ja-JP" sz="105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ct val="80000"/>
              </a:lnSpc>
            </a:pPr>
            <a:r>
              <a:rPr lang="ja-JP" altLang="en-US" sz="2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講演料： 東京義肢　　　　　　　　　　</a:t>
            </a:r>
            <a:endParaRPr lang="en-US" altLang="ja-JP" sz="24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ct val="80000"/>
              </a:lnSpc>
            </a:pPr>
            <a:r>
              <a:rPr lang="ja-JP" altLang="en-US" sz="2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原稿料： さいたま装具　　　　　　　　　　　  　　　　</a:t>
            </a:r>
            <a:endParaRPr lang="en-US" altLang="ja-JP" sz="24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ct val="80000"/>
              </a:lnSpc>
            </a:pPr>
            <a:r>
              <a:rPr lang="ja-JP" altLang="en-US" sz="2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奨学寄付金： 浦和車椅子　</a:t>
            </a:r>
          </a:p>
        </p:txBody>
      </p: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AF2C6597-E9F3-7D41-EA83-475029F72834}"/>
              </a:ext>
            </a:extLst>
          </p:cNvPr>
          <p:cNvCxnSpPr/>
          <p:nvPr/>
        </p:nvCxnSpPr>
        <p:spPr>
          <a:xfrm flipV="1">
            <a:off x="6302313" y="5436344"/>
            <a:ext cx="820126" cy="52757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401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172</Words>
  <Application>Microsoft Office PowerPoint</Application>
  <PresentationFormat>ワイド画面</PresentationFormat>
  <Paragraphs>31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HGP創英角ｺﾞｼｯｸUB</vt:lpstr>
      <vt:lpstr>Meiryo UI</vt:lpstr>
      <vt:lpstr>游ゴシック</vt:lpstr>
      <vt:lpstr>游ゴシック Light</vt:lpstr>
      <vt:lpstr>Arial</vt:lpstr>
      <vt:lpstr>Office テーマ</vt:lpstr>
      <vt:lpstr>日本義肢装具士協会</vt:lpstr>
      <vt:lpstr>日本義肢装具士協会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日本義肢装具士協会</dc:title>
  <dc:creator>直生 後藤</dc:creator>
  <cp:lastModifiedBy>直生 後藤</cp:lastModifiedBy>
  <cp:revision>1</cp:revision>
  <dcterms:created xsi:type="dcterms:W3CDTF">2024-04-17T07:24:43Z</dcterms:created>
  <dcterms:modified xsi:type="dcterms:W3CDTF">2024-04-17T08:07:57Z</dcterms:modified>
</cp:coreProperties>
</file>